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16"/>
  </p:notesMasterIdLst>
  <p:sldIdLst>
    <p:sldId id="256" r:id="rId2"/>
    <p:sldId id="257" r:id="rId3"/>
    <p:sldId id="271" r:id="rId4"/>
    <p:sldId id="258" r:id="rId5"/>
    <p:sldId id="259" r:id="rId6"/>
    <p:sldId id="264" r:id="rId7"/>
    <p:sldId id="270" r:id="rId8"/>
    <p:sldId id="269" r:id="rId9"/>
    <p:sldId id="272" r:id="rId10"/>
    <p:sldId id="273" r:id="rId11"/>
    <p:sldId id="267" r:id="rId12"/>
    <p:sldId id="261" r:id="rId13"/>
    <p:sldId id="262" r:id="rId14"/>
    <p:sldId id="263" r:id="rId1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12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ía López" userId="1e0bc73c63219ac5" providerId="LiveId" clId="{3D855362-B751-4355-98D0-F60CFECCA384}"/>
    <pc:docChg chg="modSld">
      <pc:chgData name="María López" userId="1e0bc73c63219ac5" providerId="LiveId" clId="{3D855362-B751-4355-98D0-F60CFECCA384}" dt="2021-05-28T19:05:21.145" v="65" actId="20577"/>
      <pc:docMkLst>
        <pc:docMk/>
      </pc:docMkLst>
      <pc:sldChg chg="modSp mod">
        <pc:chgData name="María López" userId="1e0bc73c63219ac5" providerId="LiveId" clId="{3D855362-B751-4355-98D0-F60CFECCA384}" dt="2021-05-28T19:05:21.145" v="65" actId="20577"/>
        <pc:sldMkLst>
          <pc:docMk/>
          <pc:sldMk cId="0" sldId="259"/>
        </pc:sldMkLst>
        <pc:spChg chg="mod">
          <ac:chgData name="María López" userId="1e0bc73c63219ac5" providerId="LiveId" clId="{3D855362-B751-4355-98D0-F60CFECCA384}" dt="2021-05-28T19:03:51.859" v="41" actId="14100"/>
          <ac:spMkLst>
            <pc:docMk/>
            <pc:sldMk cId="0" sldId="259"/>
            <ac:spMk id="3" creationId="{B655900B-0F16-4EE1-B446-24C192DC3389}"/>
          </ac:spMkLst>
        </pc:spChg>
        <pc:spChg chg="mod">
          <ac:chgData name="María López" userId="1e0bc73c63219ac5" providerId="LiveId" clId="{3D855362-B751-4355-98D0-F60CFECCA384}" dt="2021-05-28T19:03:48.874" v="40" actId="1076"/>
          <ac:spMkLst>
            <pc:docMk/>
            <pc:sldMk cId="0" sldId="259"/>
            <ac:spMk id="55" creationId="{00000000-0000-0000-0000-000000000000}"/>
          </ac:spMkLst>
        </pc:spChg>
        <pc:graphicFrameChg chg="mod modGraphic">
          <ac:chgData name="María López" userId="1e0bc73c63219ac5" providerId="LiveId" clId="{3D855362-B751-4355-98D0-F60CFECCA384}" dt="2021-05-28T19:05:21.145" v="65" actId="20577"/>
          <ac:graphicFrameMkLst>
            <pc:docMk/>
            <pc:sldMk cId="0" sldId="259"/>
            <ac:graphicFrameMk id="2" creationId="{7A97C6B7-3597-4CF1-931F-51615808E54C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4E6756-683F-4CA9-8422-427389585346}" type="doc">
      <dgm:prSet loTypeId="urn:microsoft.com/office/officeart/2005/8/layout/pyramid2" loCatId="list" qsTypeId="urn:microsoft.com/office/officeart/2005/8/quickstyle/3d4" qsCatId="3D" csTypeId="urn:microsoft.com/office/officeart/2005/8/colors/accent0_1" csCatId="mainScheme" phldr="1"/>
      <dgm:spPr/>
    </dgm:pt>
    <dgm:pt modelId="{61CE94E6-EFF5-4263-AAFA-E9E04DCA4D15}">
      <dgm:prSet phldrT="[Texto]"/>
      <dgm:spPr/>
      <dgm:t>
        <a:bodyPr/>
        <a:lstStyle/>
        <a:p>
          <a:r>
            <a:rPr lang="es-MX" dirty="0"/>
            <a:t>Análisis del Datasheet del PIC16F15244.</a:t>
          </a:r>
        </a:p>
      </dgm:t>
    </dgm:pt>
    <dgm:pt modelId="{22CF9EDC-AA01-422B-9F3C-23572AFD4270}" type="parTrans" cxnId="{EDB77081-A214-42B9-B96C-985B02DD2E91}">
      <dgm:prSet/>
      <dgm:spPr/>
      <dgm:t>
        <a:bodyPr/>
        <a:lstStyle/>
        <a:p>
          <a:endParaRPr lang="es-MX"/>
        </a:p>
      </dgm:t>
    </dgm:pt>
    <dgm:pt modelId="{605765D7-C147-479D-BC22-0D5D15D5C45F}" type="sibTrans" cxnId="{EDB77081-A214-42B9-B96C-985B02DD2E91}">
      <dgm:prSet/>
      <dgm:spPr/>
      <dgm:t>
        <a:bodyPr/>
        <a:lstStyle/>
        <a:p>
          <a:endParaRPr lang="es-MX"/>
        </a:p>
      </dgm:t>
    </dgm:pt>
    <dgm:pt modelId="{E7138528-BBCC-48F1-885D-26E3DE27A993}">
      <dgm:prSet phldrT="[Texto]"/>
      <dgm:spPr/>
      <dgm:t>
        <a:bodyPr/>
        <a:lstStyle/>
        <a:p>
          <a:r>
            <a:rPr lang="es-MX"/>
            <a:t>Elección de Proyecto.</a:t>
          </a:r>
          <a:endParaRPr lang="es-MX" dirty="0"/>
        </a:p>
      </dgm:t>
    </dgm:pt>
    <dgm:pt modelId="{E01246EC-691E-46F4-8F61-8424A0D3923B}" type="parTrans" cxnId="{4EB7B168-8AF9-4CB0-820F-23F8B37D157D}">
      <dgm:prSet/>
      <dgm:spPr/>
      <dgm:t>
        <a:bodyPr/>
        <a:lstStyle/>
        <a:p>
          <a:endParaRPr lang="es-MX"/>
        </a:p>
      </dgm:t>
    </dgm:pt>
    <dgm:pt modelId="{A12EA72A-4DD3-4878-8A15-9B451908BA57}" type="sibTrans" cxnId="{4EB7B168-8AF9-4CB0-820F-23F8B37D157D}">
      <dgm:prSet/>
      <dgm:spPr/>
      <dgm:t>
        <a:bodyPr/>
        <a:lstStyle/>
        <a:p>
          <a:endParaRPr lang="es-MX"/>
        </a:p>
      </dgm:t>
    </dgm:pt>
    <dgm:pt modelId="{300DACE6-AB7F-4CCE-A851-5264441E25C7}">
      <dgm:prSet phldrT="[Texto]"/>
      <dgm:spPr/>
      <dgm:t>
        <a:bodyPr/>
        <a:lstStyle/>
        <a:p>
          <a:r>
            <a:rPr lang="es-MX"/>
            <a:t>Compra de Materiales físicos y electrónicos. </a:t>
          </a:r>
          <a:endParaRPr lang="es-MX" dirty="0"/>
        </a:p>
      </dgm:t>
    </dgm:pt>
    <dgm:pt modelId="{F1BE9E8A-CE78-4C48-8981-DC2DBE24C6EA}" type="parTrans" cxnId="{C66ADE3C-C439-425B-AD1F-F1C0A159A2D3}">
      <dgm:prSet/>
      <dgm:spPr/>
      <dgm:t>
        <a:bodyPr/>
        <a:lstStyle/>
        <a:p>
          <a:endParaRPr lang="es-MX"/>
        </a:p>
      </dgm:t>
    </dgm:pt>
    <dgm:pt modelId="{B19FA777-9A64-4BCC-896E-CDAFC75F8F2E}" type="sibTrans" cxnId="{C66ADE3C-C439-425B-AD1F-F1C0A159A2D3}">
      <dgm:prSet/>
      <dgm:spPr/>
      <dgm:t>
        <a:bodyPr/>
        <a:lstStyle/>
        <a:p>
          <a:endParaRPr lang="es-MX"/>
        </a:p>
      </dgm:t>
    </dgm:pt>
    <dgm:pt modelId="{A537B77C-9671-49BC-A2B5-430C974BFA98}">
      <dgm:prSet phldrT="[Texto]"/>
      <dgm:spPr/>
      <dgm:t>
        <a:bodyPr/>
        <a:lstStyle/>
        <a:p>
          <a:r>
            <a:rPr lang="es-MX"/>
            <a:t>Desarrollo del Proyecto.</a:t>
          </a:r>
          <a:endParaRPr lang="es-MX" dirty="0"/>
        </a:p>
      </dgm:t>
    </dgm:pt>
    <dgm:pt modelId="{B31B09EE-5F3D-4446-B5B4-8F8B9875FB62}" type="parTrans" cxnId="{D7B96F31-964F-41C8-98C3-B8A42BECB456}">
      <dgm:prSet/>
      <dgm:spPr/>
      <dgm:t>
        <a:bodyPr/>
        <a:lstStyle/>
        <a:p>
          <a:endParaRPr lang="es-MX"/>
        </a:p>
      </dgm:t>
    </dgm:pt>
    <dgm:pt modelId="{9BC81628-BCCA-4058-B18B-71586868B6A5}" type="sibTrans" cxnId="{D7B96F31-964F-41C8-98C3-B8A42BECB456}">
      <dgm:prSet/>
      <dgm:spPr/>
      <dgm:t>
        <a:bodyPr/>
        <a:lstStyle/>
        <a:p>
          <a:endParaRPr lang="es-MX"/>
        </a:p>
      </dgm:t>
    </dgm:pt>
    <dgm:pt modelId="{0DF9C7A0-CEDF-4F5E-8837-69A1BA775373}">
      <dgm:prSet phldrT="[Texto]"/>
      <dgm:spPr/>
      <dgm:t>
        <a:bodyPr/>
        <a:lstStyle/>
        <a:p>
          <a:r>
            <a:rPr lang="es-MX" dirty="0"/>
            <a:t>Montaje de los circuitos.</a:t>
          </a:r>
        </a:p>
      </dgm:t>
    </dgm:pt>
    <dgm:pt modelId="{F86CD081-AFC7-4BEE-8725-176052CC8105}" type="parTrans" cxnId="{27C5A64E-83C7-44AB-8F24-4FFD0669D62B}">
      <dgm:prSet/>
      <dgm:spPr/>
      <dgm:t>
        <a:bodyPr/>
        <a:lstStyle/>
        <a:p>
          <a:endParaRPr lang="es-MX"/>
        </a:p>
      </dgm:t>
    </dgm:pt>
    <dgm:pt modelId="{C5629613-67E5-43D7-AE52-B7EBDEC19873}" type="sibTrans" cxnId="{27C5A64E-83C7-44AB-8F24-4FFD0669D62B}">
      <dgm:prSet/>
      <dgm:spPr/>
      <dgm:t>
        <a:bodyPr/>
        <a:lstStyle/>
        <a:p>
          <a:endParaRPr lang="es-MX"/>
        </a:p>
      </dgm:t>
    </dgm:pt>
    <dgm:pt modelId="{933691F5-8154-4E90-A0DA-ACD602B7E039}">
      <dgm:prSet phldrT="[Texto]"/>
      <dgm:spPr/>
      <dgm:t>
        <a:bodyPr/>
        <a:lstStyle/>
        <a:p>
          <a:r>
            <a:rPr lang="es-MX"/>
            <a:t>Programación. </a:t>
          </a:r>
          <a:endParaRPr lang="es-MX" dirty="0"/>
        </a:p>
      </dgm:t>
    </dgm:pt>
    <dgm:pt modelId="{099D1F0A-BA5B-4371-92FC-A794A63736B4}" type="parTrans" cxnId="{4D1C8D24-CCD0-4410-A9E5-5E69D1B85F94}">
      <dgm:prSet/>
      <dgm:spPr/>
      <dgm:t>
        <a:bodyPr/>
        <a:lstStyle/>
        <a:p>
          <a:endParaRPr lang="es-MX"/>
        </a:p>
      </dgm:t>
    </dgm:pt>
    <dgm:pt modelId="{BF2DD49C-D164-472F-A5E0-3CED59D53D60}" type="sibTrans" cxnId="{4D1C8D24-CCD0-4410-A9E5-5E69D1B85F94}">
      <dgm:prSet/>
      <dgm:spPr/>
      <dgm:t>
        <a:bodyPr/>
        <a:lstStyle/>
        <a:p>
          <a:endParaRPr lang="es-MX"/>
        </a:p>
      </dgm:t>
    </dgm:pt>
    <dgm:pt modelId="{E0D9B908-08BE-4C5B-AB20-000F675F9790}">
      <dgm:prSet phldrT="[Texto]"/>
      <dgm:spPr/>
      <dgm:t>
        <a:bodyPr/>
        <a:lstStyle/>
        <a:p>
          <a:r>
            <a:rPr lang="es-MX"/>
            <a:t>Montaje físico.</a:t>
          </a:r>
          <a:endParaRPr lang="es-MX" dirty="0"/>
        </a:p>
      </dgm:t>
    </dgm:pt>
    <dgm:pt modelId="{2D784A2D-03AD-485B-B74A-FB49011BD672}" type="parTrans" cxnId="{52016414-EC29-418A-96B6-D5C83C7480C3}">
      <dgm:prSet/>
      <dgm:spPr/>
      <dgm:t>
        <a:bodyPr/>
        <a:lstStyle/>
        <a:p>
          <a:endParaRPr lang="es-MX"/>
        </a:p>
      </dgm:t>
    </dgm:pt>
    <dgm:pt modelId="{748D0AF6-9E3E-40FF-B9EB-B253B2FCB1F5}" type="sibTrans" cxnId="{52016414-EC29-418A-96B6-D5C83C7480C3}">
      <dgm:prSet/>
      <dgm:spPr/>
      <dgm:t>
        <a:bodyPr/>
        <a:lstStyle/>
        <a:p>
          <a:endParaRPr lang="es-MX"/>
        </a:p>
      </dgm:t>
    </dgm:pt>
    <dgm:pt modelId="{D32EF709-55EB-48CC-96FA-49073777F46F}">
      <dgm:prSet phldrT="[Texto]"/>
      <dgm:spPr/>
      <dgm:t>
        <a:bodyPr/>
        <a:lstStyle/>
        <a:p>
          <a:r>
            <a:rPr lang="es-MX" dirty="0"/>
            <a:t>Pruebas del funcionamiento. </a:t>
          </a:r>
        </a:p>
      </dgm:t>
    </dgm:pt>
    <dgm:pt modelId="{EF63236A-7F1B-430B-BC53-E98C85D09484}" type="parTrans" cxnId="{7B4AC037-AB32-4D10-90B8-A275851F0793}">
      <dgm:prSet/>
      <dgm:spPr/>
      <dgm:t>
        <a:bodyPr/>
        <a:lstStyle/>
        <a:p>
          <a:endParaRPr lang="es-MX"/>
        </a:p>
      </dgm:t>
    </dgm:pt>
    <dgm:pt modelId="{0541A83D-F056-40FC-8766-37D083C31882}" type="sibTrans" cxnId="{7B4AC037-AB32-4D10-90B8-A275851F0793}">
      <dgm:prSet/>
      <dgm:spPr/>
      <dgm:t>
        <a:bodyPr/>
        <a:lstStyle/>
        <a:p>
          <a:endParaRPr lang="es-MX"/>
        </a:p>
      </dgm:t>
    </dgm:pt>
    <dgm:pt modelId="{960C3850-03C8-4B5A-AF11-50D572895F36}" type="pres">
      <dgm:prSet presAssocID="{434E6756-683F-4CA9-8422-427389585346}" presName="compositeShape" presStyleCnt="0">
        <dgm:presLayoutVars>
          <dgm:dir/>
          <dgm:resizeHandles/>
        </dgm:presLayoutVars>
      </dgm:prSet>
      <dgm:spPr/>
    </dgm:pt>
    <dgm:pt modelId="{231785B9-F443-4A54-B6F3-ACB380ED04CB}" type="pres">
      <dgm:prSet presAssocID="{434E6756-683F-4CA9-8422-427389585346}" presName="pyramid" presStyleLbl="node1" presStyleIdx="0" presStyleCnt="1"/>
      <dgm:spPr/>
    </dgm:pt>
    <dgm:pt modelId="{9F005BC9-DD47-444D-BFD4-F4E44BE302D2}" type="pres">
      <dgm:prSet presAssocID="{434E6756-683F-4CA9-8422-427389585346}" presName="theList" presStyleCnt="0"/>
      <dgm:spPr/>
    </dgm:pt>
    <dgm:pt modelId="{47BB5455-6B1B-4F1A-ACFE-A725DC950D09}" type="pres">
      <dgm:prSet presAssocID="{61CE94E6-EFF5-4263-AAFA-E9E04DCA4D15}" presName="aNode" presStyleLbl="fgAcc1" presStyleIdx="0" presStyleCnt="8">
        <dgm:presLayoutVars>
          <dgm:bulletEnabled val="1"/>
        </dgm:presLayoutVars>
      </dgm:prSet>
      <dgm:spPr/>
    </dgm:pt>
    <dgm:pt modelId="{7CB9FA42-1926-4941-9897-893165E1856B}" type="pres">
      <dgm:prSet presAssocID="{61CE94E6-EFF5-4263-AAFA-E9E04DCA4D15}" presName="aSpace" presStyleCnt="0"/>
      <dgm:spPr/>
    </dgm:pt>
    <dgm:pt modelId="{D7BD96E0-6D9D-4510-8D8C-DE17655CE5DB}" type="pres">
      <dgm:prSet presAssocID="{E7138528-BBCC-48F1-885D-26E3DE27A993}" presName="aNode" presStyleLbl="fgAcc1" presStyleIdx="1" presStyleCnt="8">
        <dgm:presLayoutVars>
          <dgm:bulletEnabled val="1"/>
        </dgm:presLayoutVars>
      </dgm:prSet>
      <dgm:spPr/>
    </dgm:pt>
    <dgm:pt modelId="{0C29720D-62A9-4227-928C-5F70EEBCD32D}" type="pres">
      <dgm:prSet presAssocID="{E7138528-BBCC-48F1-885D-26E3DE27A993}" presName="aSpace" presStyleCnt="0"/>
      <dgm:spPr/>
    </dgm:pt>
    <dgm:pt modelId="{F9A0D485-C011-4B9A-81DB-9D6DF9D77257}" type="pres">
      <dgm:prSet presAssocID="{300DACE6-AB7F-4CCE-A851-5264441E25C7}" presName="aNode" presStyleLbl="fgAcc1" presStyleIdx="2" presStyleCnt="8">
        <dgm:presLayoutVars>
          <dgm:bulletEnabled val="1"/>
        </dgm:presLayoutVars>
      </dgm:prSet>
      <dgm:spPr/>
    </dgm:pt>
    <dgm:pt modelId="{4C815605-4A5C-4FEE-8A83-B69223283C0D}" type="pres">
      <dgm:prSet presAssocID="{300DACE6-AB7F-4CCE-A851-5264441E25C7}" presName="aSpace" presStyleCnt="0"/>
      <dgm:spPr/>
    </dgm:pt>
    <dgm:pt modelId="{3C0D2EA8-5B3F-4F7A-9F8F-1F0F8B48535B}" type="pres">
      <dgm:prSet presAssocID="{A537B77C-9671-49BC-A2B5-430C974BFA98}" presName="aNode" presStyleLbl="fgAcc1" presStyleIdx="3" presStyleCnt="8">
        <dgm:presLayoutVars>
          <dgm:bulletEnabled val="1"/>
        </dgm:presLayoutVars>
      </dgm:prSet>
      <dgm:spPr/>
    </dgm:pt>
    <dgm:pt modelId="{2BE14CE3-3931-4C3E-B4D3-0D7E79866E75}" type="pres">
      <dgm:prSet presAssocID="{A537B77C-9671-49BC-A2B5-430C974BFA98}" presName="aSpace" presStyleCnt="0"/>
      <dgm:spPr/>
    </dgm:pt>
    <dgm:pt modelId="{C16E0DCC-B706-4C0D-B859-33DADA58E2AD}" type="pres">
      <dgm:prSet presAssocID="{0DF9C7A0-CEDF-4F5E-8837-69A1BA775373}" presName="aNode" presStyleLbl="fgAcc1" presStyleIdx="4" presStyleCnt="8">
        <dgm:presLayoutVars>
          <dgm:bulletEnabled val="1"/>
        </dgm:presLayoutVars>
      </dgm:prSet>
      <dgm:spPr/>
    </dgm:pt>
    <dgm:pt modelId="{988EEF25-059B-49A0-9DC0-627FEA52E7E3}" type="pres">
      <dgm:prSet presAssocID="{0DF9C7A0-CEDF-4F5E-8837-69A1BA775373}" presName="aSpace" presStyleCnt="0"/>
      <dgm:spPr/>
    </dgm:pt>
    <dgm:pt modelId="{F46F16A7-1AC8-4CFD-8968-9071136724AE}" type="pres">
      <dgm:prSet presAssocID="{933691F5-8154-4E90-A0DA-ACD602B7E039}" presName="aNode" presStyleLbl="fgAcc1" presStyleIdx="5" presStyleCnt="8">
        <dgm:presLayoutVars>
          <dgm:bulletEnabled val="1"/>
        </dgm:presLayoutVars>
      </dgm:prSet>
      <dgm:spPr/>
    </dgm:pt>
    <dgm:pt modelId="{70809522-F08F-44BB-9542-4C4364F5F216}" type="pres">
      <dgm:prSet presAssocID="{933691F5-8154-4E90-A0DA-ACD602B7E039}" presName="aSpace" presStyleCnt="0"/>
      <dgm:spPr/>
    </dgm:pt>
    <dgm:pt modelId="{02421E67-B1DA-435F-BC3C-6C41B8DDA7D6}" type="pres">
      <dgm:prSet presAssocID="{E0D9B908-08BE-4C5B-AB20-000F675F9790}" presName="aNode" presStyleLbl="fgAcc1" presStyleIdx="6" presStyleCnt="8">
        <dgm:presLayoutVars>
          <dgm:bulletEnabled val="1"/>
        </dgm:presLayoutVars>
      </dgm:prSet>
      <dgm:spPr/>
    </dgm:pt>
    <dgm:pt modelId="{0F601545-CA53-4947-AE69-694387365129}" type="pres">
      <dgm:prSet presAssocID="{E0D9B908-08BE-4C5B-AB20-000F675F9790}" presName="aSpace" presStyleCnt="0"/>
      <dgm:spPr/>
    </dgm:pt>
    <dgm:pt modelId="{646FF461-13BB-4977-9190-4E6914E0F3CE}" type="pres">
      <dgm:prSet presAssocID="{D32EF709-55EB-48CC-96FA-49073777F46F}" presName="aNode" presStyleLbl="fgAcc1" presStyleIdx="7" presStyleCnt="8">
        <dgm:presLayoutVars>
          <dgm:bulletEnabled val="1"/>
        </dgm:presLayoutVars>
      </dgm:prSet>
      <dgm:spPr/>
    </dgm:pt>
    <dgm:pt modelId="{EDA83D4F-A6C6-41D9-82AB-0ADD91305AE1}" type="pres">
      <dgm:prSet presAssocID="{D32EF709-55EB-48CC-96FA-49073777F46F}" presName="aSpace" presStyleCnt="0"/>
      <dgm:spPr/>
    </dgm:pt>
  </dgm:ptLst>
  <dgm:cxnLst>
    <dgm:cxn modelId="{FFBF4F07-13CC-41D1-9823-3D920D83DB4B}" type="presOf" srcId="{E7138528-BBCC-48F1-885D-26E3DE27A993}" destId="{D7BD96E0-6D9D-4510-8D8C-DE17655CE5DB}" srcOrd="0" destOrd="0" presId="urn:microsoft.com/office/officeart/2005/8/layout/pyramid2"/>
    <dgm:cxn modelId="{52016414-EC29-418A-96B6-D5C83C7480C3}" srcId="{434E6756-683F-4CA9-8422-427389585346}" destId="{E0D9B908-08BE-4C5B-AB20-000F675F9790}" srcOrd="6" destOrd="0" parTransId="{2D784A2D-03AD-485B-B74A-FB49011BD672}" sibTransId="{748D0AF6-9E3E-40FF-B9EB-B253B2FCB1F5}"/>
    <dgm:cxn modelId="{64AE6417-B450-4AE8-8B7F-5D40EEAA08EB}" type="presOf" srcId="{A537B77C-9671-49BC-A2B5-430C974BFA98}" destId="{3C0D2EA8-5B3F-4F7A-9F8F-1F0F8B48535B}" srcOrd="0" destOrd="0" presId="urn:microsoft.com/office/officeart/2005/8/layout/pyramid2"/>
    <dgm:cxn modelId="{15DFFB1C-6192-41E4-8583-F86720CBA25D}" type="presOf" srcId="{D32EF709-55EB-48CC-96FA-49073777F46F}" destId="{646FF461-13BB-4977-9190-4E6914E0F3CE}" srcOrd="0" destOrd="0" presId="urn:microsoft.com/office/officeart/2005/8/layout/pyramid2"/>
    <dgm:cxn modelId="{4D1C8D24-CCD0-4410-A9E5-5E69D1B85F94}" srcId="{434E6756-683F-4CA9-8422-427389585346}" destId="{933691F5-8154-4E90-A0DA-ACD602B7E039}" srcOrd="5" destOrd="0" parTransId="{099D1F0A-BA5B-4371-92FC-A794A63736B4}" sibTransId="{BF2DD49C-D164-472F-A5E0-3CED59D53D60}"/>
    <dgm:cxn modelId="{18C2A328-1E3E-4C2B-B452-132622A9BF5F}" type="presOf" srcId="{E0D9B908-08BE-4C5B-AB20-000F675F9790}" destId="{02421E67-B1DA-435F-BC3C-6C41B8DDA7D6}" srcOrd="0" destOrd="0" presId="urn:microsoft.com/office/officeart/2005/8/layout/pyramid2"/>
    <dgm:cxn modelId="{D7B96F31-964F-41C8-98C3-B8A42BECB456}" srcId="{434E6756-683F-4CA9-8422-427389585346}" destId="{A537B77C-9671-49BC-A2B5-430C974BFA98}" srcOrd="3" destOrd="0" parTransId="{B31B09EE-5F3D-4446-B5B4-8F8B9875FB62}" sibTransId="{9BC81628-BCCA-4058-B18B-71586868B6A5}"/>
    <dgm:cxn modelId="{7B4AC037-AB32-4D10-90B8-A275851F0793}" srcId="{434E6756-683F-4CA9-8422-427389585346}" destId="{D32EF709-55EB-48CC-96FA-49073777F46F}" srcOrd="7" destOrd="0" parTransId="{EF63236A-7F1B-430B-BC53-E98C85D09484}" sibTransId="{0541A83D-F056-40FC-8766-37D083C31882}"/>
    <dgm:cxn modelId="{6978533A-F051-4809-8A38-F5B4B02595A9}" type="presOf" srcId="{434E6756-683F-4CA9-8422-427389585346}" destId="{960C3850-03C8-4B5A-AF11-50D572895F36}" srcOrd="0" destOrd="0" presId="urn:microsoft.com/office/officeart/2005/8/layout/pyramid2"/>
    <dgm:cxn modelId="{C66ADE3C-C439-425B-AD1F-F1C0A159A2D3}" srcId="{434E6756-683F-4CA9-8422-427389585346}" destId="{300DACE6-AB7F-4CCE-A851-5264441E25C7}" srcOrd="2" destOrd="0" parTransId="{F1BE9E8A-CE78-4C48-8981-DC2DBE24C6EA}" sibTransId="{B19FA777-9A64-4BCC-896E-CDAFC75F8F2E}"/>
    <dgm:cxn modelId="{4EB7B168-8AF9-4CB0-820F-23F8B37D157D}" srcId="{434E6756-683F-4CA9-8422-427389585346}" destId="{E7138528-BBCC-48F1-885D-26E3DE27A993}" srcOrd="1" destOrd="0" parTransId="{E01246EC-691E-46F4-8F61-8424A0D3923B}" sibTransId="{A12EA72A-4DD3-4878-8A15-9B451908BA57}"/>
    <dgm:cxn modelId="{27C5A64E-83C7-44AB-8F24-4FFD0669D62B}" srcId="{434E6756-683F-4CA9-8422-427389585346}" destId="{0DF9C7A0-CEDF-4F5E-8837-69A1BA775373}" srcOrd="4" destOrd="0" parTransId="{F86CD081-AFC7-4BEE-8725-176052CC8105}" sibTransId="{C5629613-67E5-43D7-AE52-B7EBDEC19873}"/>
    <dgm:cxn modelId="{C3EF9F74-3028-4996-A3AC-139466DAFDBA}" type="presOf" srcId="{933691F5-8154-4E90-A0DA-ACD602B7E039}" destId="{F46F16A7-1AC8-4CFD-8968-9071136724AE}" srcOrd="0" destOrd="0" presId="urn:microsoft.com/office/officeart/2005/8/layout/pyramid2"/>
    <dgm:cxn modelId="{86600B76-D914-47EF-8BE1-7971FBF1FCBF}" type="presOf" srcId="{61CE94E6-EFF5-4263-AAFA-E9E04DCA4D15}" destId="{47BB5455-6B1B-4F1A-ACFE-A725DC950D09}" srcOrd="0" destOrd="0" presId="urn:microsoft.com/office/officeart/2005/8/layout/pyramid2"/>
    <dgm:cxn modelId="{EDB77081-A214-42B9-B96C-985B02DD2E91}" srcId="{434E6756-683F-4CA9-8422-427389585346}" destId="{61CE94E6-EFF5-4263-AAFA-E9E04DCA4D15}" srcOrd="0" destOrd="0" parTransId="{22CF9EDC-AA01-422B-9F3C-23572AFD4270}" sibTransId="{605765D7-C147-479D-BC22-0D5D15D5C45F}"/>
    <dgm:cxn modelId="{45A962A0-E6D2-4C50-8F2F-A847BAA93FB5}" type="presOf" srcId="{0DF9C7A0-CEDF-4F5E-8837-69A1BA775373}" destId="{C16E0DCC-B706-4C0D-B859-33DADA58E2AD}" srcOrd="0" destOrd="0" presId="urn:microsoft.com/office/officeart/2005/8/layout/pyramid2"/>
    <dgm:cxn modelId="{DC9BD3B6-6E67-43CA-8708-14E8E4C0BA2A}" type="presOf" srcId="{300DACE6-AB7F-4CCE-A851-5264441E25C7}" destId="{F9A0D485-C011-4B9A-81DB-9D6DF9D77257}" srcOrd="0" destOrd="0" presId="urn:microsoft.com/office/officeart/2005/8/layout/pyramid2"/>
    <dgm:cxn modelId="{32DE3EBB-9D2B-42CD-A8CE-32FD34FAAD90}" type="presParOf" srcId="{960C3850-03C8-4B5A-AF11-50D572895F36}" destId="{231785B9-F443-4A54-B6F3-ACB380ED04CB}" srcOrd="0" destOrd="0" presId="urn:microsoft.com/office/officeart/2005/8/layout/pyramid2"/>
    <dgm:cxn modelId="{CA6A9597-93C4-49BD-AAD2-894FC1093B38}" type="presParOf" srcId="{960C3850-03C8-4B5A-AF11-50D572895F36}" destId="{9F005BC9-DD47-444D-BFD4-F4E44BE302D2}" srcOrd="1" destOrd="0" presId="urn:microsoft.com/office/officeart/2005/8/layout/pyramid2"/>
    <dgm:cxn modelId="{387E009C-A520-4184-8416-1F464E5DF5EA}" type="presParOf" srcId="{9F005BC9-DD47-444D-BFD4-F4E44BE302D2}" destId="{47BB5455-6B1B-4F1A-ACFE-A725DC950D09}" srcOrd="0" destOrd="0" presId="urn:microsoft.com/office/officeart/2005/8/layout/pyramid2"/>
    <dgm:cxn modelId="{4D8FCF09-92F4-4D9B-94F6-9930FC99F666}" type="presParOf" srcId="{9F005BC9-DD47-444D-BFD4-F4E44BE302D2}" destId="{7CB9FA42-1926-4941-9897-893165E1856B}" srcOrd="1" destOrd="0" presId="urn:microsoft.com/office/officeart/2005/8/layout/pyramid2"/>
    <dgm:cxn modelId="{B9D620AE-6827-4502-999C-CBC38EF6E98B}" type="presParOf" srcId="{9F005BC9-DD47-444D-BFD4-F4E44BE302D2}" destId="{D7BD96E0-6D9D-4510-8D8C-DE17655CE5DB}" srcOrd="2" destOrd="0" presId="urn:microsoft.com/office/officeart/2005/8/layout/pyramid2"/>
    <dgm:cxn modelId="{E93563F3-12FE-43F1-8EF1-D134A0CD5DB4}" type="presParOf" srcId="{9F005BC9-DD47-444D-BFD4-F4E44BE302D2}" destId="{0C29720D-62A9-4227-928C-5F70EEBCD32D}" srcOrd="3" destOrd="0" presId="urn:microsoft.com/office/officeart/2005/8/layout/pyramid2"/>
    <dgm:cxn modelId="{62D28051-C379-48C0-A6E8-6E9A237D1FB2}" type="presParOf" srcId="{9F005BC9-DD47-444D-BFD4-F4E44BE302D2}" destId="{F9A0D485-C011-4B9A-81DB-9D6DF9D77257}" srcOrd="4" destOrd="0" presId="urn:microsoft.com/office/officeart/2005/8/layout/pyramid2"/>
    <dgm:cxn modelId="{1D66D958-E8EA-4235-8600-E79BE1D80761}" type="presParOf" srcId="{9F005BC9-DD47-444D-BFD4-F4E44BE302D2}" destId="{4C815605-4A5C-4FEE-8A83-B69223283C0D}" srcOrd="5" destOrd="0" presId="urn:microsoft.com/office/officeart/2005/8/layout/pyramid2"/>
    <dgm:cxn modelId="{3042694C-6E66-4601-9411-42B55BC46078}" type="presParOf" srcId="{9F005BC9-DD47-444D-BFD4-F4E44BE302D2}" destId="{3C0D2EA8-5B3F-4F7A-9F8F-1F0F8B48535B}" srcOrd="6" destOrd="0" presId="urn:microsoft.com/office/officeart/2005/8/layout/pyramid2"/>
    <dgm:cxn modelId="{7FE453FD-01DB-4499-909A-CE4386DE171B}" type="presParOf" srcId="{9F005BC9-DD47-444D-BFD4-F4E44BE302D2}" destId="{2BE14CE3-3931-4C3E-B4D3-0D7E79866E75}" srcOrd="7" destOrd="0" presId="urn:microsoft.com/office/officeart/2005/8/layout/pyramid2"/>
    <dgm:cxn modelId="{43F42674-E222-41BF-A11F-7A81457E3FA7}" type="presParOf" srcId="{9F005BC9-DD47-444D-BFD4-F4E44BE302D2}" destId="{C16E0DCC-B706-4C0D-B859-33DADA58E2AD}" srcOrd="8" destOrd="0" presId="urn:microsoft.com/office/officeart/2005/8/layout/pyramid2"/>
    <dgm:cxn modelId="{6772F989-F17B-4D70-A30C-5C7548D9919C}" type="presParOf" srcId="{9F005BC9-DD47-444D-BFD4-F4E44BE302D2}" destId="{988EEF25-059B-49A0-9DC0-627FEA52E7E3}" srcOrd="9" destOrd="0" presId="urn:microsoft.com/office/officeart/2005/8/layout/pyramid2"/>
    <dgm:cxn modelId="{48DE8541-437E-4D62-9FC6-46726C32BF1F}" type="presParOf" srcId="{9F005BC9-DD47-444D-BFD4-F4E44BE302D2}" destId="{F46F16A7-1AC8-4CFD-8968-9071136724AE}" srcOrd="10" destOrd="0" presId="urn:microsoft.com/office/officeart/2005/8/layout/pyramid2"/>
    <dgm:cxn modelId="{93C83B30-B5BE-4A6C-9C65-646D84B9E256}" type="presParOf" srcId="{9F005BC9-DD47-444D-BFD4-F4E44BE302D2}" destId="{70809522-F08F-44BB-9542-4C4364F5F216}" srcOrd="11" destOrd="0" presId="urn:microsoft.com/office/officeart/2005/8/layout/pyramid2"/>
    <dgm:cxn modelId="{EDE9AF89-2F13-40FA-AA03-948F6F80EB38}" type="presParOf" srcId="{9F005BC9-DD47-444D-BFD4-F4E44BE302D2}" destId="{02421E67-B1DA-435F-BC3C-6C41B8DDA7D6}" srcOrd="12" destOrd="0" presId="urn:microsoft.com/office/officeart/2005/8/layout/pyramid2"/>
    <dgm:cxn modelId="{85937A2B-5E5C-40B7-9C27-3B09B2E0A89A}" type="presParOf" srcId="{9F005BC9-DD47-444D-BFD4-F4E44BE302D2}" destId="{0F601545-CA53-4947-AE69-694387365129}" srcOrd="13" destOrd="0" presId="urn:microsoft.com/office/officeart/2005/8/layout/pyramid2"/>
    <dgm:cxn modelId="{BBC7F6F1-C85C-49D7-ACCC-E9721CB6E000}" type="presParOf" srcId="{9F005BC9-DD47-444D-BFD4-F4E44BE302D2}" destId="{646FF461-13BB-4977-9190-4E6914E0F3CE}" srcOrd="14" destOrd="0" presId="urn:microsoft.com/office/officeart/2005/8/layout/pyramid2"/>
    <dgm:cxn modelId="{9CE2F07F-558D-406C-9C3B-DAD7ED730A09}" type="presParOf" srcId="{9F005BC9-DD47-444D-BFD4-F4E44BE302D2}" destId="{EDA83D4F-A6C6-41D9-82AB-0ADD91305AE1}" srcOrd="1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785B9-F443-4A54-B6F3-ACB380ED04CB}">
      <dsp:nvSpPr>
        <dsp:cNvPr id="0" name=""/>
        <dsp:cNvSpPr/>
      </dsp:nvSpPr>
      <dsp:spPr>
        <a:xfrm>
          <a:off x="666116" y="0"/>
          <a:ext cx="4269166" cy="4269166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BB5455-6B1B-4F1A-ACFE-A725DC950D09}">
      <dsp:nvSpPr>
        <dsp:cNvPr id="0" name=""/>
        <dsp:cNvSpPr/>
      </dsp:nvSpPr>
      <dsp:spPr>
        <a:xfrm>
          <a:off x="2800699" y="427333"/>
          <a:ext cx="2774957" cy="379388"/>
        </a:xfrm>
        <a:prstGeom prst="round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Análisis del Datasheet del PIC16F15244.</a:t>
          </a:r>
        </a:p>
      </dsp:txBody>
      <dsp:txXfrm>
        <a:off x="2819219" y="445853"/>
        <a:ext cx="2737917" cy="342348"/>
      </dsp:txXfrm>
    </dsp:sp>
    <dsp:sp modelId="{D7BD96E0-6D9D-4510-8D8C-DE17655CE5DB}">
      <dsp:nvSpPr>
        <dsp:cNvPr id="0" name=""/>
        <dsp:cNvSpPr/>
      </dsp:nvSpPr>
      <dsp:spPr>
        <a:xfrm>
          <a:off x="2800699" y="854145"/>
          <a:ext cx="2774957" cy="379388"/>
        </a:xfrm>
        <a:prstGeom prst="round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/>
            <a:t>Elección de Proyecto.</a:t>
          </a:r>
          <a:endParaRPr lang="es-MX" sz="1000" kern="1200" dirty="0"/>
        </a:p>
      </dsp:txBody>
      <dsp:txXfrm>
        <a:off x="2819219" y="872665"/>
        <a:ext cx="2737917" cy="342348"/>
      </dsp:txXfrm>
    </dsp:sp>
    <dsp:sp modelId="{F9A0D485-C011-4B9A-81DB-9D6DF9D77257}">
      <dsp:nvSpPr>
        <dsp:cNvPr id="0" name=""/>
        <dsp:cNvSpPr/>
      </dsp:nvSpPr>
      <dsp:spPr>
        <a:xfrm>
          <a:off x="2800699" y="1280958"/>
          <a:ext cx="2774957" cy="379388"/>
        </a:xfrm>
        <a:prstGeom prst="round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/>
            <a:t>Compra de Materiales físicos y electrónicos. </a:t>
          </a:r>
          <a:endParaRPr lang="es-MX" sz="1000" kern="1200" dirty="0"/>
        </a:p>
      </dsp:txBody>
      <dsp:txXfrm>
        <a:off x="2819219" y="1299478"/>
        <a:ext cx="2737917" cy="342348"/>
      </dsp:txXfrm>
    </dsp:sp>
    <dsp:sp modelId="{3C0D2EA8-5B3F-4F7A-9F8F-1F0F8B48535B}">
      <dsp:nvSpPr>
        <dsp:cNvPr id="0" name=""/>
        <dsp:cNvSpPr/>
      </dsp:nvSpPr>
      <dsp:spPr>
        <a:xfrm>
          <a:off x="2800699" y="1707770"/>
          <a:ext cx="2774957" cy="379388"/>
        </a:xfrm>
        <a:prstGeom prst="round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/>
            <a:t>Desarrollo del Proyecto.</a:t>
          </a:r>
          <a:endParaRPr lang="es-MX" sz="1000" kern="1200" dirty="0"/>
        </a:p>
      </dsp:txBody>
      <dsp:txXfrm>
        <a:off x="2819219" y="1726290"/>
        <a:ext cx="2737917" cy="342348"/>
      </dsp:txXfrm>
    </dsp:sp>
    <dsp:sp modelId="{C16E0DCC-B706-4C0D-B859-33DADA58E2AD}">
      <dsp:nvSpPr>
        <dsp:cNvPr id="0" name=""/>
        <dsp:cNvSpPr/>
      </dsp:nvSpPr>
      <dsp:spPr>
        <a:xfrm>
          <a:off x="2800699" y="2134583"/>
          <a:ext cx="2774957" cy="379388"/>
        </a:xfrm>
        <a:prstGeom prst="round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Montaje de los circuitos.</a:t>
          </a:r>
        </a:p>
      </dsp:txBody>
      <dsp:txXfrm>
        <a:off x="2819219" y="2153103"/>
        <a:ext cx="2737917" cy="342348"/>
      </dsp:txXfrm>
    </dsp:sp>
    <dsp:sp modelId="{F46F16A7-1AC8-4CFD-8968-9071136724AE}">
      <dsp:nvSpPr>
        <dsp:cNvPr id="0" name=""/>
        <dsp:cNvSpPr/>
      </dsp:nvSpPr>
      <dsp:spPr>
        <a:xfrm>
          <a:off x="2800699" y="2561395"/>
          <a:ext cx="2774957" cy="379388"/>
        </a:xfrm>
        <a:prstGeom prst="round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/>
            <a:t>Programación. </a:t>
          </a:r>
          <a:endParaRPr lang="es-MX" sz="1000" kern="1200" dirty="0"/>
        </a:p>
      </dsp:txBody>
      <dsp:txXfrm>
        <a:off x="2819219" y="2579915"/>
        <a:ext cx="2737917" cy="342348"/>
      </dsp:txXfrm>
    </dsp:sp>
    <dsp:sp modelId="{02421E67-B1DA-435F-BC3C-6C41B8DDA7D6}">
      <dsp:nvSpPr>
        <dsp:cNvPr id="0" name=""/>
        <dsp:cNvSpPr/>
      </dsp:nvSpPr>
      <dsp:spPr>
        <a:xfrm>
          <a:off x="2800699" y="2988207"/>
          <a:ext cx="2774957" cy="379388"/>
        </a:xfrm>
        <a:prstGeom prst="round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/>
            <a:t>Montaje físico.</a:t>
          </a:r>
          <a:endParaRPr lang="es-MX" sz="1000" kern="1200" dirty="0"/>
        </a:p>
      </dsp:txBody>
      <dsp:txXfrm>
        <a:off x="2819219" y="3006727"/>
        <a:ext cx="2737917" cy="342348"/>
      </dsp:txXfrm>
    </dsp:sp>
    <dsp:sp modelId="{646FF461-13BB-4977-9190-4E6914E0F3CE}">
      <dsp:nvSpPr>
        <dsp:cNvPr id="0" name=""/>
        <dsp:cNvSpPr/>
      </dsp:nvSpPr>
      <dsp:spPr>
        <a:xfrm>
          <a:off x="2800699" y="3415020"/>
          <a:ext cx="2774957" cy="379388"/>
        </a:xfrm>
        <a:prstGeom prst="round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kern="1200" dirty="0"/>
            <a:t>Pruebas del funcionamiento. </a:t>
          </a:r>
        </a:p>
      </dsp:txBody>
      <dsp:txXfrm>
        <a:off x="2819219" y="3433540"/>
        <a:ext cx="2737917" cy="342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c7b56c099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" name="Google Shape;33;gc7b56c099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c7b56c0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c7b56c0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c7b56c099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c7b56c099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c7b56c099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c7b56c099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7b56c099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7b56c099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b45321d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b45321d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7b56c099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7b56c099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>
  <p:cSld name="1_Título y objetos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5" y="0"/>
            <a:ext cx="91219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os objetos">
  <p:cSld name="2_Dos objeto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28652" y="751930"/>
            <a:ext cx="7886700" cy="10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628651" y="1946368"/>
            <a:ext cx="7886700" cy="4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323306" y="796834"/>
            <a:ext cx="8650800" cy="8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800"/>
              <a:buFont typeface="Arial"/>
              <a:buNone/>
              <a:defRPr sz="4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323306" y="1933305"/>
            <a:ext cx="8650800" cy="4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110061"/>
            <a:ext cx="9144005" cy="4637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628652" y="751932"/>
            <a:ext cx="8170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628651" y="2219734"/>
            <a:ext cx="8170800" cy="4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628652" y="751930"/>
            <a:ext cx="7886700" cy="10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628651" y="1946368"/>
            <a:ext cx="7886700" cy="4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os objetos">
  <p:cSld name="1_Dos objeto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628652" y="751930"/>
            <a:ext cx="7886700" cy="10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628651" y="1946368"/>
            <a:ext cx="7886700" cy="42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4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231675" y="751932"/>
            <a:ext cx="3567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231674" y="2219734"/>
            <a:ext cx="3567900" cy="4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/>
        </p:nvSpPr>
        <p:spPr>
          <a:xfrm>
            <a:off x="582225" y="498650"/>
            <a:ext cx="8298900" cy="15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s-ES" sz="3600" b="1" dirty="0" err="1">
                <a:solidFill>
                  <a:schemeClr val="lt1"/>
                </a:solidFill>
              </a:rPr>
              <a:t>Prototype</a:t>
            </a:r>
            <a:r>
              <a:rPr lang="es-ES" sz="3600" b="1" dirty="0">
                <a:solidFill>
                  <a:schemeClr val="lt1"/>
                </a:solidFill>
              </a:rPr>
              <a:t> </a:t>
            </a:r>
            <a:r>
              <a:rPr lang="es-ES" sz="3600" b="1" dirty="0" err="1">
                <a:solidFill>
                  <a:schemeClr val="lt1"/>
                </a:solidFill>
              </a:rPr>
              <a:t>of</a:t>
            </a:r>
            <a:r>
              <a:rPr lang="es-ES" sz="3600" b="1" dirty="0">
                <a:solidFill>
                  <a:schemeClr val="lt1"/>
                </a:solidFill>
              </a:rPr>
              <a:t> </a:t>
            </a:r>
            <a:r>
              <a:rPr lang="es-ES" sz="3600" b="1" dirty="0" err="1">
                <a:solidFill>
                  <a:schemeClr val="lt1"/>
                </a:solidFill>
              </a:rPr>
              <a:t>the</a:t>
            </a:r>
            <a:r>
              <a:rPr lang="es-ES" sz="3600" b="1" dirty="0">
                <a:solidFill>
                  <a:schemeClr val="lt1"/>
                </a:solidFill>
              </a:rPr>
              <a:t> </a:t>
            </a:r>
            <a:r>
              <a:rPr lang="es-ES" sz="3600" b="1" dirty="0" err="1">
                <a:solidFill>
                  <a:schemeClr val="lt1"/>
                </a:solidFill>
              </a:rPr>
              <a:t>monitoring</a:t>
            </a:r>
            <a:r>
              <a:rPr lang="es-ES" sz="3600" b="1" dirty="0">
                <a:solidFill>
                  <a:schemeClr val="lt1"/>
                </a:solidFill>
              </a:rPr>
              <a:t> and </a:t>
            </a:r>
            <a:r>
              <a:rPr lang="es-ES" sz="3600" b="1" dirty="0" err="1">
                <a:solidFill>
                  <a:schemeClr val="lt1"/>
                </a:solidFill>
              </a:rPr>
              <a:t>irrigation</a:t>
            </a:r>
            <a:r>
              <a:rPr lang="es-ES" sz="3600" b="1" dirty="0">
                <a:solidFill>
                  <a:schemeClr val="lt1"/>
                </a:solidFill>
              </a:rPr>
              <a:t> </a:t>
            </a:r>
            <a:r>
              <a:rPr lang="es-ES" sz="3600" b="1" dirty="0" err="1">
                <a:solidFill>
                  <a:schemeClr val="lt1"/>
                </a:solidFill>
              </a:rPr>
              <a:t>system</a:t>
            </a:r>
            <a:r>
              <a:rPr lang="es-ES" sz="3600" b="1" dirty="0">
                <a:solidFill>
                  <a:schemeClr val="lt1"/>
                </a:solidFill>
              </a:rPr>
              <a:t> </a:t>
            </a:r>
            <a:r>
              <a:rPr lang="es-ES" sz="3600" b="1" dirty="0" err="1">
                <a:solidFill>
                  <a:schemeClr val="lt1"/>
                </a:solidFill>
              </a:rPr>
              <a:t>of</a:t>
            </a:r>
            <a:r>
              <a:rPr lang="es-ES" sz="3600" b="1" dirty="0">
                <a:solidFill>
                  <a:schemeClr val="lt1"/>
                </a:solidFill>
              </a:rPr>
              <a:t> a </a:t>
            </a:r>
            <a:r>
              <a:rPr lang="es-ES" sz="3600" b="1" dirty="0" err="1">
                <a:solidFill>
                  <a:schemeClr val="lt1"/>
                </a:solidFill>
              </a:rPr>
              <a:t>hydroponic</a:t>
            </a:r>
            <a:r>
              <a:rPr lang="es-ES" sz="3600" b="1" dirty="0">
                <a:solidFill>
                  <a:schemeClr val="lt1"/>
                </a:solidFill>
              </a:rPr>
              <a:t> </a:t>
            </a:r>
            <a:r>
              <a:rPr lang="es-ES" sz="3600" b="1" dirty="0" err="1">
                <a:solidFill>
                  <a:schemeClr val="lt1"/>
                </a:solidFill>
              </a:rPr>
              <a:t>crop</a:t>
            </a:r>
            <a:r>
              <a:rPr lang="es-ES" sz="3600" b="1" dirty="0">
                <a:solidFill>
                  <a:schemeClr val="lt1"/>
                </a:solidFill>
              </a:rPr>
              <a:t> </a:t>
            </a:r>
            <a:r>
              <a:rPr lang="es-ES" sz="3600" b="1" dirty="0" err="1">
                <a:solidFill>
                  <a:schemeClr val="lt1"/>
                </a:solidFill>
              </a:rPr>
              <a:t>with</a:t>
            </a:r>
            <a:r>
              <a:rPr lang="es-ES" sz="3600" b="1" dirty="0">
                <a:solidFill>
                  <a:schemeClr val="lt1"/>
                </a:solidFill>
              </a:rPr>
              <a:t> </a:t>
            </a:r>
            <a:r>
              <a:rPr lang="es-ES" sz="3600" b="1" dirty="0" err="1">
                <a:solidFill>
                  <a:schemeClr val="lt1"/>
                </a:solidFill>
              </a:rPr>
              <a:t>the</a:t>
            </a:r>
            <a:r>
              <a:rPr lang="es-ES" sz="3600" b="1" dirty="0">
                <a:solidFill>
                  <a:schemeClr val="lt1"/>
                </a:solidFill>
              </a:rPr>
              <a:t> PIC16F15244</a:t>
            </a:r>
            <a:endParaRPr sz="3600" b="1" dirty="0">
              <a:solidFill>
                <a:schemeClr val="lt1"/>
              </a:solidFill>
            </a:endParaRPr>
          </a:p>
        </p:txBody>
      </p:sp>
      <p:sp>
        <p:nvSpPr>
          <p:cNvPr id="36" name="Google Shape;36;p9"/>
          <p:cNvSpPr txBox="1"/>
          <p:nvPr/>
        </p:nvSpPr>
        <p:spPr>
          <a:xfrm>
            <a:off x="3743906" y="2757698"/>
            <a:ext cx="5213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María C LÓPEZ 2420201074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-ES" sz="25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Juan C TRIANA 2420191025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dirty="0">
                <a:solidFill>
                  <a:schemeClr val="lt1"/>
                </a:solidFill>
              </a:rPr>
              <a:t>Electrónica digital ll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/>
          <p:nvPr/>
        </p:nvSpPr>
        <p:spPr>
          <a:xfrm>
            <a:off x="3076948" y="4339898"/>
            <a:ext cx="5880658" cy="604648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000" b="1" dirty="0"/>
              <a:t>Palabras clave: </a:t>
            </a:r>
            <a:r>
              <a:rPr lang="es-ES" sz="2000" dirty="0"/>
              <a:t>Sensor, culture, </a:t>
            </a:r>
            <a:r>
              <a:rPr lang="es-ES" sz="2000" dirty="0" err="1"/>
              <a:t>language</a:t>
            </a:r>
            <a:r>
              <a:rPr lang="es-ES" sz="2000" dirty="0"/>
              <a:t> c, </a:t>
            </a:r>
            <a:r>
              <a:rPr lang="es-ES" sz="2000" dirty="0" err="1"/>
              <a:t>pic</a:t>
            </a:r>
            <a:r>
              <a:rPr lang="es-ES" sz="2000" dirty="0"/>
              <a:t>. </a:t>
            </a:r>
            <a:endParaRPr sz="2000" i="0" u="none" strike="noStrike" cap="none" dirty="0"/>
          </a:p>
        </p:txBody>
      </p:sp>
      <p:pic>
        <p:nvPicPr>
          <p:cNvPr id="3" name="Imagen 2" descr="Una mujer con un vestido verde&#10;&#10;Descripción generada automáticamente con confianza media">
            <a:extLst>
              <a:ext uri="{FF2B5EF4-FFF2-40B4-BE49-F238E27FC236}">
                <a16:creationId xmlns:a16="http://schemas.microsoft.com/office/drawing/2014/main" id="{CDA03F4E-0AD0-4001-94B7-C4E03E718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241" y="2320478"/>
            <a:ext cx="1857627" cy="185762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A29F988-28E6-4DF8-8528-430BC1006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75" y="2080850"/>
            <a:ext cx="2373899" cy="238635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5A6AC-1C05-40E6-95D3-1D45EE48C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600" y="213795"/>
            <a:ext cx="8650800" cy="849000"/>
          </a:xfrm>
        </p:spPr>
        <p:txBody>
          <a:bodyPr/>
          <a:lstStyle/>
          <a:p>
            <a:r>
              <a:rPr lang="es-MX" sz="2400" dirty="0"/>
              <a:t>COMPROBOBACION DEL FUNCIONAMIENTO DEL RELÉ CON LA MOTOMBOBA UTILIZANDO EL PIC.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099E09-92B0-408A-9B85-241BE1AE0E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WhatsApp Video 2021-05-26 at 3.29.27 PM">
            <a:hlinkClick r:id="" action="ppaction://media"/>
            <a:extLst>
              <a:ext uri="{FF2B5EF4-FFF2-40B4-BE49-F238E27FC236}">
                <a16:creationId xmlns:a16="http://schemas.microsoft.com/office/drawing/2014/main" id="{C22B60A8-CB80-42FA-B841-F061A86344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0106" y="1376713"/>
            <a:ext cx="8077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7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D4B9ED72-BBFF-4649-8CBC-C0E004D3034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48" y="1209261"/>
            <a:ext cx="6732104" cy="4439478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52F3F5C0-7FF0-4A82-9163-239EB0255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322" y="503583"/>
            <a:ext cx="8362122" cy="649356"/>
          </a:xfrm>
        </p:spPr>
        <p:txBody>
          <a:bodyPr/>
          <a:lstStyle/>
          <a:p>
            <a:r>
              <a:rPr lang="es-MX" dirty="0"/>
              <a:t>PT100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2748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>
            <a:off x="323306" y="796834"/>
            <a:ext cx="8650800" cy="849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Conclusión</a:t>
            </a:r>
            <a:endParaRPr dirty="0"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621660" y="1749287"/>
            <a:ext cx="7900680" cy="370179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just"/>
            <a:r>
              <a:rPr lang="es-MX" sz="2000" dirty="0"/>
              <a:t>Al realizar el respectivo prototipo de monitoreo y riego de un cultivo hidropónico, se logran desarrollar diferentes habilidades como el manejo del PIC, manejo de sentencias, manejo de memoria, muestreo, conversiones A/D, etc. Además, también en bueno recalcar todo lo que puede lograr un cultivo hidropónico sin dañar nuestro ecosistema, la reducción del tiempo transcurrido entre la siembra y la cosecha y </a:t>
            </a:r>
            <a:r>
              <a:rPr lang="es-CO" sz="2000" dirty="0"/>
              <a:t>Alimentos de alto valor nutricional</a:t>
            </a:r>
            <a:endParaRPr lang="es-MX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s-MX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323306" y="796834"/>
            <a:ext cx="8650800" cy="849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Referencias</a:t>
            </a:r>
            <a:endParaRPr dirty="0"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1"/>
          </p:nvPr>
        </p:nvSpPr>
        <p:spPr>
          <a:xfrm>
            <a:off x="323306" y="1933305"/>
            <a:ext cx="8650800" cy="428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212725" lvl="0" indent="-342900" algn="just" fontAlgn="base">
              <a:lnSpc>
                <a:spcPct val="107000"/>
              </a:lnSpc>
              <a:spcAft>
                <a:spcPts val="10"/>
              </a:spcAft>
              <a:buClr>
                <a:srgbClr val="000000"/>
              </a:buClr>
              <a:buSzPts val="1000"/>
              <a:buFont typeface="Wingdings" panose="05000000000000000000" pitchFamily="2" charset="2"/>
              <a:buChar char=""/>
            </a:pPr>
            <a:r>
              <a:rPr lang="es-MX" sz="16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Guerrero 	Guerrero, 	E. 	M. 	(2020). Evaluación de sustratos bajo un sistema hidropónico en un cultivo de fresa con variables de calidad. Informador técnico, 85(1), 52–63. </a:t>
            </a:r>
          </a:p>
          <a:p>
            <a:pPr marL="408940" indent="28575" algn="l">
              <a:lnSpc>
                <a:spcPct val="107000"/>
              </a:lnSpc>
              <a:spcAft>
                <a:spcPts val="10"/>
              </a:spcAft>
            </a:pPr>
            <a:r>
              <a:rPr lang="es-MX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342900" marR="212725" lvl="0" indent="-342900" algn="just" fontAlgn="base">
              <a:lnSpc>
                <a:spcPct val="103000"/>
              </a:lnSpc>
              <a:spcAft>
                <a:spcPts val="55"/>
              </a:spcAft>
              <a:buClr>
                <a:srgbClr val="000000"/>
              </a:buClr>
              <a:buSzPts val="1000"/>
              <a:buFont typeface="Wingdings" panose="05000000000000000000" pitchFamily="2" charset="2"/>
              <a:buChar char=""/>
            </a:pPr>
            <a:r>
              <a:rPr lang="es-MX" sz="16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Soto-Bravo, F. (2015). Oxifertirrigación química mediante riego en tomate hidropónico cultivado en invernadero. Agronomía mesoamericana: órgano divulgativo del PCCMCA, Programa Cooperativo Centroamericano de Mejoramiento de Cultivos y Animales, 26(2), 277. </a:t>
            </a:r>
          </a:p>
          <a:p>
            <a:pPr marL="457835" indent="-6350" algn="l">
              <a:lnSpc>
                <a:spcPct val="107000"/>
              </a:lnSpc>
              <a:spcAft>
                <a:spcPts val="10"/>
              </a:spcAft>
            </a:pPr>
            <a:r>
              <a:rPr lang="es-MX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marR="212725" lvl="0" indent="-342900" algn="just" fontAlgn="base">
              <a:lnSpc>
                <a:spcPct val="103000"/>
              </a:lnSpc>
              <a:spcAft>
                <a:spcPts val="835"/>
              </a:spcAft>
              <a:buClr>
                <a:srgbClr val="000000"/>
              </a:buClr>
              <a:buSzPts val="1000"/>
              <a:buFont typeface="Wingdings" panose="05000000000000000000" pitchFamily="2" charset="2"/>
              <a:buChar char=""/>
            </a:pPr>
            <a:r>
              <a:rPr lang="es-MX" sz="16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Diseño y construcción de un sistema automatizado de control de bombas de agua en un cultivo hidropónico en el entorno Arduino, UNSCH – Ayacucho. (2020). Revista ECIPeru, 67–73. </a:t>
            </a:r>
            <a:endParaRPr lang="es-MX" sz="18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323306" y="849842"/>
            <a:ext cx="8650800" cy="849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CCCCCC"/>
                </a:solidFill>
              </a:rPr>
              <a:t>VIDEO</a:t>
            </a:r>
            <a:endParaRPr dirty="0">
              <a:solidFill>
                <a:srgbClr val="CCCCCC"/>
              </a:solidFill>
            </a:endParaRPr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1"/>
          </p:nvPr>
        </p:nvSpPr>
        <p:spPr>
          <a:xfrm>
            <a:off x="323306" y="1933305"/>
            <a:ext cx="8650800" cy="428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20700" lvl="0" indent="0" algn="l" rtl="0">
              <a:spcBef>
                <a:spcPts val="1000"/>
              </a:spcBef>
              <a:spcAft>
                <a:spcPts val="0"/>
              </a:spcAft>
              <a:buSzPts val="2600"/>
            </a:pPr>
            <a:r>
              <a:rPr lang="es-ES" sz="2600" dirty="0"/>
              <a:t>VÍA YOUTOBE: https://youtu.be/nHKJ2qAXvoQ </a:t>
            </a:r>
            <a:endParaRPr sz="2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ctrTitle"/>
          </p:nvPr>
        </p:nvSpPr>
        <p:spPr>
          <a:xfrm>
            <a:off x="323306" y="528219"/>
            <a:ext cx="8650800" cy="849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Introducción</a:t>
            </a:r>
            <a:endParaRPr dirty="0"/>
          </a:p>
        </p:txBody>
      </p:sp>
      <p:sp>
        <p:nvSpPr>
          <p:cNvPr id="44" name="Google Shape;44;p10"/>
          <p:cNvSpPr txBox="1">
            <a:spLocks noGrp="1"/>
          </p:cNvSpPr>
          <p:nvPr>
            <p:ph type="subTitle" idx="1"/>
          </p:nvPr>
        </p:nvSpPr>
        <p:spPr>
          <a:xfrm>
            <a:off x="5502661" y="1834132"/>
            <a:ext cx="3076532" cy="318973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MX" sz="2000" dirty="0"/>
              <a:t>En este informe se va a desarrollar el análisis de un cultivo hidropónico basándose en las ventajas que este puede tener para distintos tipos de aplicaciones. Ya sean aplicaciones urbanas o rurales, agrícolas o por usos privados</a:t>
            </a:r>
            <a:endParaRPr sz="2000" dirty="0"/>
          </a:p>
        </p:txBody>
      </p:sp>
      <p:pic>
        <p:nvPicPr>
          <p:cNvPr id="2050" name="Picture 2" descr="Paso a paso para hacer un cultivo hidropónico">
            <a:extLst>
              <a:ext uri="{FF2B5EF4-FFF2-40B4-BE49-F238E27FC236}">
                <a16:creationId xmlns:a16="http://schemas.microsoft.com/office/drawing/2014/main" id="{CC4DF295-4A8E-4FE4-9C84-4FB196A9C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06" y="1888259"/>
            <a:ext cx="3149708" cy="209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ltivo hidropónico: qué, cómo, cuándo, quién, dónde y por qué">
            <a:extLst>
              <a:ext uri="{FF2B5EF4-FFF2-40B4-BE49-F238E27FC236}">
                <a16:creationId xmlns:a16="http://schemas.microsoft.com/office/drawing/2014/main" id="{86385213-C901-4B74-85CC-6424E04AC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94" y="4051700"/>
            <a:ext cx="3149708" cy="199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B741563-18FA-445E-8489-6C9D803AE2C4}"/>
              </a:ext>
            </a:extLst>
          </p:cNvPr>
          <p:cNvSpPr/>
          <p:nvPr/>
        </p:nvSpPr>
        <p:spPr>
          <a:xfrm>
            <a:off x="564807" y="1719617"/>
            <a:ext cx="3404633" cy="44575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8A29893-A838-40B5-BD12-037E5B385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618" y="4135738"/>
            <a:ext cx="2194043" cy="219404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9C629B84-76C1-4693-AC57-5CCB224730B8}"/>
              </a:ext>
            </a:extLst>
          </p:cNvPr>
          <p:cNvSpPr/>
          <p:nvPr/>
        </p:nvSpPr>
        <p:spPr>
          <a:xfrm>
            <a:off x="3166623" y="3998105"/>
            <a:ext cx="2478032" cy="2458282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82042-E2D0-44BC-A08E-76F44DC7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01C052-5A00-4422-B4BC-91D73A850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F98346-EC37-4A29-A9ED-889DE3324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527" y="513391"/>
            <a:ext cx="9349248" cy="53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50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ctrTitle"/>
          </p:nvPr>
        </p:nvSpPr>
        <p:spPr>
          <a:xfrm>
            <a:off x="323306" y="365340"/>
            <a:ext cx="8650800" cy="849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Objetivos</a:t>
            </a:r>
            <a:endParaRPr dirty="0"/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246600" y="1551167"/>
            <a:ext cx="8650800" cy="428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dirty="0"/>
              <a:t>Objetivo General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MX" sz="2000" dirty="0"/>
              <a:t>Desarrollar un prototipo para el monitoreo y riego de un cultivo hidropónico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s-ES"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dirty="0"/>
              <a:t>Objetivo Especifico 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000" dirty="0"/>
              <a:t>Diseñar el prototipo en sus capas mecánica; electrónica y de software.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000" dirty="0"/>
              <a:t>Implementar los algoritmos para el funcionamiento del sistema basado en el PIC16F15244 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000" dirty="0"/>
              <a:t>Validar experimentalmente el funcionamiento del sistema. </a:t>
            </a:r>
            <a:endParaRPr lang="es-ES"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ctrTitle"/>
          </p:nvPr>
        </p:nvSpPr>
        <p:spPr>
          <a:xfrm>
            <a:off x="-604346" y="-98666"/>
            <a:ext cx="4588921" cy="849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Materiales</a:t>
            </a:r>
            <a:endParaRPr dirty="0"/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1"/>
          </p:nvPr>
        </p:nvSpPr>
        <p:spPr>
          <a:xfrm>
            <a:off x="323305" y="1062795"/>
            <a:ext cx="8302079" cy="54435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</a:pPr>
            <a:r>
              <a:rPr lang="es-MX" sz="3600" dirty="0">
                <a:solidFill>
                  <a:srgbClr val="002060"/>
                </a:solidFill>
              </a:rPr>
              <a:t>.</a:t>
            </a:r>
            <a:endParaRPr sz="3600" dirty="0">
              <a:solidFill>
                <a:srgbClr val="002060"/>
              </a:solidFill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A97C6B7-3597-4CF1-931F-51615808E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041963"/>
              </p:ext>
            </p:extLst>
          </p:nvPr>
        </p:nvGraphicFramePr>
        <p:xfrm>
          <a:off x="518617" y="813460"/>
          <a:ext cx="4493760" cy="5678282"/>
        </p:xfrm>
        <a:graphic>
          <a:graphicData uri="http://schemas.openxmlformats.org/drawingml/2006/table">
            <a:tbl>
              <a:tblPr firstRow="1" lastRow="1">
                <a:tableStyleId>{9D7B26C5-4107-4FEC-AEDC-1716B250A1EF}</a:tableStyleId>
              </a:tblPr>
              <a:tblGrid>
                <a:gridCol w="1645078">
                  <a:extLst>
                    <a:ext uri="{9D8B030D-6E8A-4147-A177-3AD203B41FA5}">
                      <a16:colId xmlns:a16="http://schemas.microsoft.com/office/drawing/2014/main" val="1174606728"/>
                    </a:ext>
                  </a:extLst>
                </a:gridCol>
                <a:gridCol w="1168874">
                  <a:extLst>
                    <a:ext uri="{9D8B030D-6E8A-4147-A177-3AD203B41FA5}">
                      <a16:colId xmlns:a16="http://schemas.microsoft.com/office/drawing/2014/main" val="4222153216"/>
                    </a:ext>
                  </a:extLst>
                </a:gridCol>
                <a:gridCol w="1524562">
                  <a:extLst>
                    <a:ext uri="{9D8B030D-6E8A-4147-A177-3AD203B41FA5}">
                      <a16:colId xmlns:a16="http://schemas.microsoft.com/office/drawing/2014/main" val="1527990832"/>
                    </a:ext>
                  </a:extLst>
                </a:gridCol>
                <a:gridCol w="155246">
                  <a:extLst>
                    <a:ext uri="{9D8B030D-6E8A-4147-A177-3AD203B41FA5}">
                      <a16:colId xmlns:a16="http://schemas.microsoft.com/office/drawing/2014/main" val="2881989834"/>
                    </a:ext>
                  </a:extLst>
                </a:gridCol>
              </a:tblGrid>
              <a:tr h="8593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IMPLEMENTOS ELECTRONICOS</a:t>
                      </a:r>
                      <a:endParaRPr lang="es-MX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CANTIDAD</a:t>
                      </a:r>
                      <a:endParaRPr lang="es-MX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PRECIO</a:t>
                      </a:r>
                      <a:endParaRPr lang="es-MX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75924"/>
                  </a:ext>
                </a:extLst>
              </a:tr>
              <a:tr h="4223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Fuente de 5v</a:t>
                      </a:r>
                      <a:endParaRPr lang="es-MX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MX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7.000</a:t>
                      </a:r>
                      <a:endParaRPr lang="es-MX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38772145"/>
                  </a:ext>
                </a:extLst>
              </a:tr>
              <a:tr h="4223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Higrómetro FC-28</a:t>
                      </a:r>
                      <a:endParaRPr lang="es-MX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MX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14,00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80396245"/>
                  </a:ext>
                </a:extLst>
              </a:tr>
              <a:tr h="4223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Nivelador de agua vertical </a:t>
                      </a:r>
                      <a:endParaRPr lang="es-MX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13,000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33364107"/>
                  </a:ext>
                </a:extLst>
              </a:tr>
              <a:tr h="2910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LCD 16 x 2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MX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7,000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8923798"/>
                  </a:ext>
                </a:extLst>
              </a:tr>
              <a:tr h="2910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Resistencias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E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4,000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7380267"/>
                  </a:ext>
                </a:extLst>
              </a:tr>
              <a:tr h="4223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Adaptador I2c LCD</a:t>
                      </a:r>
                      <a:endParaRPr lang="es-MX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7,000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69457802"/>
                  </a:ext>
                </a:extLst>
              </a:tr>
              <a:tr h="2910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INA122</a:t>
                      </a:r>
                      <a:endParaRPr lang="es-MX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MX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30,000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2247468"/>
                  </a:ext>
                </a:extLst>
              </a:tr>
              <a:tr h="2910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Motobomba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22,000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24706475"/>
                  </a:ext>
                </a:extLst>
              </a:tr>
              <a:tr h="4223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Capacitor de 0.1 uF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2080359"/>
                  </a:ext>
                </a:extLst>
              </a:tr>
              <a:tr h="4223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Capacitor de 10 uF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1870920"/>
                  </a:ext>
                </a:extLst>
              </a:tr>
              <a:tr h="4223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Modulo de Relé 4canales</a:t>
                      </a:r>
                      <a:endParaRPr lang="es-MX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E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E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13,000</a:t>
                      </a:r>
                      <a:endParaRPr lang="es-MX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60045773"/>
                  </a:ext>
                </a:extLst>
              </a:tr>
              <a:tr h="2910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LM7805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1,500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9982707"/>
                  </a:ext>
                </a:extLst>
              </a:tr>
              <a:tr h="2910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s-MX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134,600</a:t>
                      </a:r>
                      <a:endParaRPr lang="es-MX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876" marR="6787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4697111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B655900B-0F16-4EE1-B446-24C192DC3389}"/>
              </a:ext>
            </a:extLst>
          </p:cNvPr>
          <p:cNvSpPr/>
          <p:nvPr/>
        </p:nvSpPr>
        <p:spPr>
          <a:xfrm>
            <a:off x="323305" y="750335"/>
            <a:ext cx="4712521" cy="56254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D862106-0423-40C5-9C3E-BC30F99A4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6140"/>
              </p:ext>
            </p:extLst>
          </p:nvPr>
        </p:nvGraphicFramePr>
        <p:xfrm>
          <a:off x="5361058" y="487178"/>
          <a:ext cx="3566108" cy="4279173"/>
        </p:xfrm>
        <a:graphic>
          <a:graphicData uri="http://schemas.openxmlformats.org/drawingml/2006/table">
            <a:tbl>
              <a:tblPr firstRow="1" lastRow="1">
                <a:tableStyleId>{9D7B26C5-4107-4FEC-AEDC-1716B250A1EF}</a:tableStyleId>
              </a:tblPr>
              <a:tblGrid>
                <a:gridCol w="1521664">
                  <a:extLst>
                    <a:ext uri="{9D8B030D-6E8A-4147-A177-3AD203B41FA5}">
                      <a16:colId xmlns:a16="http://schemas.microsoft.com/office/drawing/2014/main" val="3559456833"/>
                    </a:ext>
                  </a:extLst>
                </a:gridCol>
                <a:gridCol w="1092936">
                  <a:extLst>
                    <a:ext uri="{9D8B030D-6E8A-4147-A177-3AD203B41FA5}">
                      <a16:colId xmlns:a16="http://schemas.microsoft.com/office/drawing/2014/main" val="1937013684"/>
                    </a:ext>
                  </a:extLst>
                </a:gridCol>
                <a:gridCol w="814232">
                  <a:extLst>
                    <a:ext uri="{9D8B030D-6E8A-4147-A177-3AD203B41FA5}">
                      <a16:colId xmlns:a16="http://schemas.microsoft.com/office/drawing/2014/main" val="3982955286"/>
                    </a:ext>
                  </a:extLst>
                </a:gridCol>
                <a:gridCol w="137276">
                  <a:extLst>
                    <a:ext uri="{9D8B030D-6E8A-4147-A177-3AD203B41FA5}">
                      <a16:colId xmlns:a16="http://schemas.microsoft.com/office/drawing/2014/main" val="2582455422"/>
                    </a:ext>
                  </a:extLst>
                </a:gridCol>
              </a:tblGrid>
              <a:tr h="560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IMPLEMENTOS FISICOS</a:t>
                      </a:r>
                      <a:endParaRPr lang="es-MX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CANTIDAD</a:t>
                      </a:r>
                      <a:endParaRPr lang="es-MX" dirty="0"/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PRECIO</a:t>
                      </a:r>
                      <a:endParaRPr lang="es-MX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extLst>
                  <a:ext uri="{0D108BD9-81ED-4DB2-BD59-A6C34878D82A}">
                    <a16:rowId xmlns:a16="http://schemas.microsoft.com/office/drawing/2014/main" val="2177232446"/>
                  </a:ext>
                </a:extLst>
              </a:tr>
              <a:tr h="3748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Tubo PVC </a:t>
                      </a:r>
                      <a:endParaRPr lang="es-MX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metro</a:t>
                      </a:r>
                      <a:endParaRPr lang="es-MX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12.000</a:t>
                      </a:r>
                      <a:endParaRPr lang="es-MX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extLst>
                  <a:ext uri="{0D108BD9-81ED-4DB2-BD59-A6C34878D82A}">
                    <a16:rowId xmlns:a16="http://schemas.microsoft.com/office/drawing/2014/main" val="3723171718"/>
                  </a:ext>
                </a:extLst>
              </a:tr>
              <a:tr h="276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Codos PVC</a:t>
                      </a:r>
                      <a:endParaRPr lang="es-MX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6.000</a:t>
                      </a:r>
                      <a:endParaRPr lang="es-MX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43467842"/>
                  </a:ext>
                </a:extLst>
              </a:tr>
              <a:tr h="276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Tapa tubo pvc 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1.000</a:t>
                      </a:r>
                      <a:endParaRPr lang="es-MX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74475930"/>
                  </a:ext>
                </a:extLst>
              </a:tr>
              <a:tr h="276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Patas Madera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-</a:t>
                      </a:r>
                      <a:endParaRPr lang="es-MX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4869379"/>
                  </a:ext>
                </a:extLst>
              </a:tr>
              <a:tr h="276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 madera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s-MX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12044014"/>
                  </a:ext>
                </a:extLst>
              </a:tr>
              <a:tr h="5997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Manguera para la motobomba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metros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7.000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8121920"/>
                  </a:ext>
                </a:extLst>
              </a:tr>
              <a:tr h="3943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Materas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s-MX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0011533"/>
                  </a:ext>
                </a:extLst>
              </a:tr>
              <a:tr h="3943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Tierra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kilo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5.000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12442941"/>
                  </a:ext>
                </a:extLst>
              </a:tr>
              <a:tr h="3943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Suplementos 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tipos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20.000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38611688"/>
                  </a:ext>
                </a:extLst>
              </a:tr>
              <a:tr h="4556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2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51.0000 </a:t>
                      </a:r>
                      <a:endParaRPr lang="es-MX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228600" algn="dec"/>
                        </a:tabLst>
                      </a:pPr>
                      <a:r>
                        <a:rPr lang="es-MX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938" marR="55938" marT="0" marB="0"/>
                </a:tc>
                <a:extLst>
                  <a:ext uri="{0D108BD9-81ED-4DB2-BD59-A6C34878D82A}">
                    <a16:rowId xmlns:a16="http://schemas.microsoft.com/office/drawing/2014/main" val="865357795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FE64BF65-3BBE-4EF1-8DF1-05D4D246565C}"/>
              </a:ext>
            </a:extLst>
          </p:cNvPr>
          <p:cNvSpPr/>
          <p:nvPr/>
        </p:nvSpPr>
        <p:spPr>
          <a:xfrm>
            <a:off x="5159426" y="325834"/>
            <a:ext cx="3914790" cy="460186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2D354640-474B-4895-8D6E-5878A5A05C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1116" y="427400"/>
            <a:ext cx="7221768" cy="54225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758E468-11F1-4F45-B7E7-52B93452A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8310" y="308131"/>
            <a:ext cx="5664821" cy="857592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Métodos</a:t>
            </a:r>
            <a:endParaRPr lang="es-MX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C2B7B898-F593-4DA4-8CCA-E4C0710F4F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548385"/>
              </p:ext>
            </p:extLst>
          </p:nvPr>
        </p:nvGraphicFramePr>
        <p:xfrm>
          <a:off x="2067672" y="1127296"/>
          <a:ext cx="6241773" cy="4269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57330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9BCC37-5088-4FE2-8AA6-A6CF647BC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306" y="333008"/>
            <a:ext cx="8650800" cy="849000"/>
          </a:xfrm>
        </p:spPr>
        <p:txBody>
          <a:bodyPr/>
          <a:lstStyle/>
          <a:p>
            <a:r>
              <a:rPr lang="es-MX" dirty="0"/>
              <a:t>PRIMER PROTOTIPO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2E5F88-6CFF-4B1D-9974-8E69D0E3E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306" y="1338470"/>
            <a:ext cx="8650800" cy="4881235"/>
          </a:xfrm>
        </p:spPr>
        <p:txBody>
          <a:bodyPr/>
          <a:lstStyle/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22026E-3F39-4648-A848-48749B4EA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52" y="1492768"/>
            <a:ext cx="8030696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20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652348A-9EC4-4DE0-83F7-EF0BA3598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" t="8747" r="4927" b="8887"/>
          <a:stretch/>
        </p:blipFill>
        <p:spPr bwMode="auto">
          <a:xfrm>
            <a:off x="0" y="159026"/>
            <a:ext cx="9144000" cy="565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73DB8F2-EAF4-481B-A640-7FBA88E7E7A7}"/>
              </a:ext>
            </a:extLst>
          </p:cNvPr>
          <p:cNvSpPr txBox="1"/>
          <p:nvPr/>
        </p:nvSpPr>
        <p:spPr>
          <a:xfrm>
            <a:off x="516835" y="490330"/>
            <a:ext cx="4055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DIAGRAMA DE CONEXIONES</a:t>
            </a:r>
          </a:p>
        </p:txBody>
      </p:sp>
    </p:spTree>
    <p:extLst>
      <p:ext uri="{BB962C8B-B14F-4D97-AF65-F5344CB8AC3E}">
        <p14:creationId xmlns:p14="http://schemas.microsoft.com/office/powerpoint/2010/main" val="778490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BFDA4-3B34-46D3-85B2-7B9BFD854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811" y="452278"/>
            <a:ext cx="8650800" cy="849000"/>
          </a:xfrm>
        </p:spPr>
        <p:txBody>
          <a:bodyPr/>
          <a:lstStyle/>
          <a:p>
            <a:r>
              <a:rPr lang="es-MX" dirty="0"/>
              <a:t>Resultados </a:t>
            </a:r>
            <a:br>
              <a:rPr lang="es-MX" dirty="0"/>
            </a:br>
            <a:r>
              <a:rPr lang="es-MX" sz="3200" dirty="0">
                <a:solidFill>
                  <a:srgbClr val="0070C0"/>
                </a:solidFill>
              </a:rPr>
              <a:t>(LCD junto al sensor de humedad)</a:t>
            </a:r>
            <a:endParaRPr lang="es-MX" dirty="0">
              <a:solidFill>
                <a:srgbClr val="0070C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FD6F90E-9CD1-4777-A2F9-F17305C31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730" y="1932966"/>
            <a:ext cx="2148409" cy="381939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0E422E7-A6E8-4B27-86D1-D609E13B23D9}"/>
              </a:ext>
            </a:extLst>
          </p:cNvPr>
          <p:cNvSpPr txBox="1"/>
          <p:nvPr/>
        </p:nvSpPr>
        <p:spPr>
          <a:xfrm>
            <a:off x="4572000" y="2888974"/>
            <a:ext cx="404872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 limites (</a:t>
            </a:r>
            <a:r>
              <a:rPr lang="es-MX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Tmin</a:t>
            </a:r>
            <a:r>
              <a:rPr lang="es-MX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MX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Tmax</a:t>
            </a:r>
            <a:r>
              <a:rPr lang="es-MX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MX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Hmin</a:t>
            </a:r>
            <a:r>
              <a:rPr lang="es-MX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MX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Hmax</a:t>
            </a:r>
            <a:r>
              <a:rPr lang="es-MX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para tomar una decisión con respecto al cultivo</a:t>
            </a:r>
            <a:r>
              <a:rPr lang="es-MX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469518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5233</TotalTime>
  <Words>555</Words>
  <Application>Microsoft Office PowerPoint</Application>
  <PresentationFormat>Presentación en pantalla (4:3)</PresentationFormat>
  <Paragraphs>141</Paragraphs>
  <Slides>14</Slides>
  <Notes>7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Times New Roman</vt:lpstr>
      <vt:lpstr>Wingdings</vt:lpstr>
      <vt:lpstr>Tema de Office</vt:lpstr>
      <vt:lpstr>Presentación de PowerPoint</vt:lpstr>
      <vt:lpstr>Introducción</vt:lpstr>
      <vt:lpstr>Presentación de PowerPoint</vt:lpstr>
      <vt:lpstr>Objetivos</vt:lpstr>
      <vt:lpstr>Materiales</vt:lpstr>
      <vt:lpstr>Métodos</vt:lpstr>
      <vt:lpstr>PRIMER PROTOTIPO </vt:lpstr>
      <vt:lpstr>Presentación de PowerPoint</vt:lpstr>
      <vt:lpstr>Resultados  (LCD junto al sensor de humedad)</vt:lpstr>
      <vt:lpstr>COMPROBOBACION DEL FUNCIONAMIENTO DEL RELÉ CON LA MOTOMBOBA UTILIZANDO EL PIC.</vt:lpstr>
      <vt:lpstr>Presentación de PowerPoint</vt:lpstr>
      <vt:lpstr>Conclusión</vt:lpstr>
      <vt:lpstr>Referencias</vt:lpstr>
      <vt:lpstr>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María López</cp:lastModifiedBy>
  <cp:revision>26</cp:revision>
  <dcterms:modified xsi:type="dcterms:W3CDTF">2021-05-28T19:05:31Z</dcterms:modified>
</cp:coreProperties>
</file>